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72" r:id="rId4"/>
    <p:sldId id="273" r:id="rId5"/>
    <p:sldId id="258" r:id="rId6"/>
    <p:sldId id="259" r:id="rId7"/>
    <p:sldId id="26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21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77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4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88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5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45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0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2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4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89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3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78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9E9CD-75B5-9DA3-9CEF-A40A5C284F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2AB34F-E75C-451A-8410-05B6C249E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11B71-5692-3AC2-057E-94295094D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1729" y="914400"/>
            <a:ext cx="4892948" cy="3427867"/>
          </a:xfrm>
        </p:spPr>
        <p:txBody>
          <a:bodyPr anchor="t">
            <a:normAutofit/>
          </a:bodyPr>
          <a:lstStyle/>
          <a:p>
            <a:pPr algn="r"/>
            <a:r>
              <a:rPr lang="en-AU">
                <a:solidFill>
                  <a:srgbClr val="FFFFFF"/>
                </a:solidFill>
              </a:rPr>
              <a:t>Rhys Morton</a:t>
            </a:r>
            <a:br>
              <a:rPr lang="en-AU">
                <a:solidFill>
                  <a:srgbClr val="FFFFFF"/>
                </a:solidFill>
              </a:rPr>
            </a:br>
            <a:r>
              <a:rPr lang="en-AU">
                <a:solidFill>
                  <a:srgbClr val="FFFFFF"/>
                </a:solidFill>
              </a:rPr>
              <a:t>T1A3 Terminal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97A95-EE88-063D-DA08-481934407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3503" y="5253051"/>
            <a:ext cx="4941173" cy="812923"/>
          </a:xfrm>
        </p:spPr>
        <p:txBody>
          <a:bodyPr anchor="t">
            <a:normAutofit/>
          </a:bodyPr>
          <a:lstStyle/>
          <a:p>
            <a:pPr algn="r"/>
            <a:r>
              <a:rPr lang="en-AU" dirty="0">
                <a:solidFill>
                  <a:srgbClr val="FFFFFF"/>
                </a:solidFill>
              </a:rPr>
              <a:t>Booking System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92E26F09-F0C8-B1E1-2B9F-E664D643AD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19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2"/>
    </mc:Choice>
    <mc:Fallback>
      <p:transition spd="slow" advTm="5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7E1DC-2240-195B-F5E2-DEDB5F0D2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en-AU" dirty="0"/>
              <a:t>Bookings.txt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C71DB6-3ADF-0730-5F9B-E50AF280A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When confirmed, this is what gets written to the text file in this specific order.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600" dirty="0"/>
              <a:t>Booking time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600" dirty="0"/>
              <a:t>Service number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600" dirty="0"/>
              <a:t>First name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600" dirty="0"/>
              <a:t>Last name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600" dirty="0"/>
              <a:t>Phone number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600" dirty="0"/>
              <a:t>Pax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9F17D0B-4948-6029-32CD-ECA6B70CD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569" y="1101764"/>
            <a:ext cx="5799963" cy="465447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BB4F621-D03D-F0B4-4743-9FA4037BA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61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37"/>
    </mc:Choice>
    <mc:Fallback>
      <p:transition spd="slow" advTm="18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651B8-2D51-260F-C771-AF81C964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308337" cy="1314443"/>
          </a:xfrm>
        </p:spPr>
        <p:txBody>
          <a:bodyPr>
            <a:normAutofit/>
          </a:bodyPr>
          <a:lstStyle/>
          <a:p>
            <a:r>
              <a:rPr lang="en-AU" dirty="0"/>
              <a:t>View bookings feature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2733AB-33D7-DAF8-792F-4C9ABD988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4308339" cy="3088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home page, user gets navigated to ‘</a:t>
            </a:r>
            <a:r>
              <a:rPr lang="en-US" dirty="0" err="1"/>
              <a:t>view_bookings_menu</a:t>
            </a:r>
            <a:r>
              <a:rPr lang="en-US" dirty="0"/>
              <a:t>()’ where a choice of which service the user wants to view is made.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5E6A39E-26FC-BDCA-6D7C-8F2FA1D19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333" y="629151"/>
            <a:ext cx="5529199" cy="2612546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1DFDC7F-FA38-D153-0D9C-272AEC0E6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623" y="3563430"/>
            <a:ext cx="4078618" cy="265110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F22EE97-789C-AD10-9F09-EC8D0EC71A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3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95"/>
    </mc:Choice>
    <mc:Fallback>
      <p:transition spd="slow" advTm="16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2E3A58-8E5C-8605-6CE2-36E26274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en-AU" dirty="0"/>
              <a:t>View bookings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B97F5E-8DE2-C080-6F9D-F1C84C623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‘</a:t>
            </a:r>
            <a:r>
              <a:rPr lang="en-US" dirty="0" err="1"/>
              <a:t>view_file</a:t>
            </a:r>
            <a:r>
              <a:rPr lang="en-US" dirty="0"/>
              <a:t>()’ is a DRY function that displays all the bookings in the requested service using an argument.</a:t>
            </a:r>
          </a:p>
          <a:p>
            <a:pPr marL="0" indent="0">
              <a:buNone/>
            </a:pPr>
            <a:r>
              <a:rPr lang="en-US" dirty="0"/>
              <a:t>The function iterates through each line in bookings.txt and prints those that match the requirements.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79B7DB4-399C-6103-96A9-A2D656095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569" y="2508256"/>
            <a:ext cx="5799963" cy="184148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A959619-BC6C-F95D-3B2F-6CAC211F15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66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89"/>
    </mc:Choice>
    <mc:Fallback>
      <p:transition spd="slow" advTm="40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AD8336-AB83-D2F3-9BDB-FA22488B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308337" cy="1314443"/>
          </a:xfrm>
        </p:spPr>
        <p:txBody>
          <a:bodyPr>
            <a:normAutofit/>
          </a:bodyPr>
          <a:lstStyle/>
          <a:p>
            <a:r>
              <a:rPr lang="en-GB" dirty="0"/>
              <a:t>Search booking</a:t>
            </a:r>
            <a:endParaRPr lang="en-AU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D7C3EC98-63B7-C1B1-F7EE-F9ABF2540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4308339" cy="308846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700"/>
              <a:t>From the home page, the user can navigate to ‘</a:t>
            </a:r>
            <a:r>
              <a:rPr lang="en-US" sz="1700" err="1"/>
              <a:t>search_booking</a:t>
            </a:r>
            <a:r>
              <a:rPr lang="en-US" sz="1700"/>
              <a:t>()’ and input a name to search.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/>
              <a:t>The code iterates through the lines and displays results, allowing the user to choose one.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/>
              <a:t>Using the ‘</a:t>
            </a:r>
            <a:r>
              <a:rPr lang="en-US" sz="1700" err="1"/>
              <a:t>confirm_booking</a:t>
            </a:r>
            <a:r>
              <a:rPr lang="en-US" sz="1700"/>
              <a:t>()’ function, the user can view the details before continuing on.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6CE91E6-5352-843C-86C3-FBE1A4999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321" y="224726"/>
            <a:ext cx="3092809" cy="1314443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D17C9E0-19A3-32B9-57EC-0A52A6E87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621" y="1846217"/>
            <a:ext cx="4636006" cy="475488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9AB05CA-403E-4659-CC76-734A2273BF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24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62"/>
    </mc:Choice>
    <mc:Fallback>
      <p:transition spd="slow" advTm="43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B2328-3C34-F5D0-0087-58E19916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en-GB" dirty="0"/>
              <a:t>Edit booking	</a:t>
            </a:r>
            <a:endParaRPr lang="en-AU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EA9D01-44CF-F077-629E-D4FD53C6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From the ‘</a:t>
            </a:r>
            <a:r>
              <a:rPr lang="en-US" dirty="0" err="1"/>
              <a:t>search_booking</a:t>
            </a:r>
            <a:r>
              <a:rPr lang="en-US" dirty="0"/>
              <a:t>()’ function, the user can edit each detail of the booking. The relevant functions get re used to get the new values and the new values get replaced.</a:t>
            </a:r>
          </a:p>
          <a:p>
            <a:pPr marL="0" indent="0">
              <a:buNone/>
            </a:pPr>
            <a:r>
              <a:rPr lang="en-US" dirty="0"/>
              <a:t>‘</a:t>
            </a:r>
            <a:r>
              <a:rPr lang="en-US" dirty="0" err="1"/>
              <a:t>confirm_booking</a:t>
            </a:r>
            <a:r>
              <a:rPr lang="en-US" dirty="0"/>
              <a:t>()’ function is called again to confirm the new details.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B0B5DA1-F117-9EE9-2DD9-364E5AE2D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1" y="643467"/>
            <a:ext cx="4108659" cy="557106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CB3BDB7-3584-C0E9-77BC-84D9CE5B2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64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45"/>
    </mc:Choice>
    <mc:Fallback>
      <p:transition spd="slow" advTm="14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2BAE4-F6B8-A171-8966-CE8BA73B1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en-GB" dirty="0"/>
              <a:t>Writing the changes</a:t>
            </a:r>
            <a:endParaRPr lang="en-AU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07415B-0F5D-3122-D814-E6FA4DE30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This function takes in the old booking details and new booking details.</a:t>
            </a:r>
          </a:p>
          <a:p>
            <a:pPr marL="0" indent="0">
              <a:buNone/>
            </a:pPr>
            <a:r>
              <a:rPr lang="en-US" dirty="0"/>
              <a:t>It deletes all the lines and re writes them all in except for the old file. </a:t>
            </a:r>
          </a:p>
          <a:p>
            <a:pPr marL="0" indent="0">
              <a:buNone/>
            </a:pPr>
            <a:r>
              <a:rPr lang="en-US" dirty="0"/>
              <a:t>If the user has selected to just delete the booking, then no new booking will be written at the end.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78B3446-C2BC-7160-E7B8-EC74B446B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569" y="2479255"/>
            <a:ext cx="5799963" cy="189948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9F7B3F3-77BD-BB62-4253-ABCF9C5B02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87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62"/>
    </mc:Choice>
    <mc:Fallback>
      <p:transition spd="slow" advTm="30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A5B14-195C-99C0-3BC3-B96DECEB7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308337" cy="1314443"/>
          </a:xfrm>
        </p:spPr>
        <p:txBody>
          <a:bodyPr>
            <a:normAutofit/>
          </a:bodyPr>
          <a:lstStyle/>
          <a:p>
            <a:r>
              <a:rPr lang="en-GB" dirty="0"/>
              <a:t>Tests</a:t>
            </a:r>
            <a:endParaRPr lang="en-AU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EFA353-14A1-9830-7B9F-619C11C04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4308339" cy="308846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700"/>
              <a:t>Using </a:t>
            </a:r>
            <a:r>
              <a:rPr lang="en-US" sz="1700" err="1"/>
              <a:t>monkeypatch</a:t>
            </a:r>
            <a:r>
              <a:rPr lang="en-US" sz="1700"/>
              <a:t> to have the inputs put in, two tests have been written.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/>
              <a:t>First adds a booking in and only passes if it is in the text file.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/>
              <a:t>Second takes the booking from the first test and edits it, passing only if the edit is in the test file.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/>
              <a:t>The test is deleted from the text file at the end.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E4BF4CF-60BB-D193-C0F4-5302CA8FE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38" y="597660"/>
            <a:ext cx="3208042" cy="1547880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2C73C0F-049B-B149-4CDA-1C6D8797F9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38" y="2612571"/>
            <a:ext cx="4677871" cy="360196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94540AF-9C41-1689-02C2-07A9440774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8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18"/>
    </mc:Choice>
    <mc:Fallback>
      <p:transition spd="slow" advTm="41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401DD-9592-CEBF-3AF3-1B718FD8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308337" cy="1314443"/>
          </a:xfrm>
        </p:spPr>
        <p:txBody>
          <a:bodyPr>
            <a:normAutofit/>
          </a:bodyPr>
          <a:lstStyle/>
          <a:p>
            <a:r>
              <a:rPr lang="en-GB" dirty="0"/>
              <a:t>Making the code DRY!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6E10D58-495F-AFA6-EC4A-F2D860AF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4308339" cy="3088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get my head around getting the structure of the application to work, the code was not DRY to begin with. However when I had the main features in, I looked at the code and made changes where I thought it could be more DRY.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FCC9E4E-4000-81E4-2B31-4BA059650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96" y="2171108"/>
            <a:ext cx="5529199" cy="251578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5293851-D634-EA25-6228-CFDF5FA47E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87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52"/>
    </mc:Choice>
    <mc:Fallback>
      <p:transition spd="slow" advTm="19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87C9C-7E7F-5670-DF08-267E0B076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308337" cy="1314443"/>
          </a:xfrm>
        </p:spPr>
        <p:txBody>
          <a:bodyPr>
            <a:normAutofit/>
          </a:bodyPr>
          <a:lstStyle/>
          <a:p>
            <a:r>
              <a:rPr lang="en-GB" dirty="0"/>
              <a:t>DRY example</a:t>
            </a:r>
            <a:endParaRPr lang="en-AU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12A743C-AB4C-C1C5-0EA2-7DBC02343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4308339" cy="3088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My original ‘</a:t>
            </a:r>
            <a:r>
              <a:rPr lang="en-US" dirty="0" err="1"/>
              <a:t>booking_time</a:t>
            </a:r>
            <a:r>
              <a:rPr lang="en-US" dirty="0"/>
              <a:t>()’ function was not DRY at all!</a:t>
            </a:r>
          </a:p>
          <a:p>
            <a:pPr marL="0" indent="0">
              <a:buNone/>
            </a:pPr>
            <a:r>
              <a:rPr lang="en-US" dirty="0"/>
              <a:t>Re designing the function, I was able to half the size in lines, keeping the exact same result.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25BFFA2F-DE00-B18F-2D3F-A1094C18C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511" y="2190104"/>
            <a:ext cx="3390467" cy="261913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70967C2-760A-832D-3268-270CA5E33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07" y="916984"/>
            <a:ext cx="2871914" cy="502484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C4EE9C4-61D3-6571-6DE5-76B096F6AD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34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77"/>
    </mc:Choice>
    <mc:Fallback>
      <p:transition spd="slow" advTm="42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470D8-39F4-41BC-3948-2C3E98E6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14401"/>
            <a:ext cx="4876801" cy="1466490"/>
          </a:xfrm>
        </p:spPr>
        <p:txBody>
          <a:bodyPr anchor="t">
            <a:normAutofit/>
          </a:bodyPr>
          <a:lstStyle/>
          <a:p>
            <a:r>
              <a:rPr lang="en-AU" dirty="0"/>
              <a:t>Restaurant booking system</a:t>
            </a:r>
          </a:p>
        </p:txBody>
      </p:sp>
      <p:pic>
        <p:nvPicPr>
          <p:cNvPr id="15" name="Graphic 6" descr="Person Eating">
            <a:extLst>
              <a:ext uri="{FF2B5EF4-FFF2-40B4-BE49-F238E27FC236}">
                <a16:creationId xmlns:a16="http://schemas.microsoft.com/office/drawing/2014/main" id="{D39591FB-BD04-0A47-3A17-307A1050D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8415" y="2610928"/>
            <a:ext cx="2519280" cy="25192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48B4F-6888-9BBF-C9EC-212C21C07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960120"/>
            <a:ext cx="4796346" cy="433578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AU"/>
              <a:t>A terminal app, designed for use by restaurant staff to input customer bookings with details, getting stored locally.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AU"/>
              <a:t>This app is built with the following features</a:t>
            </a:r>
          </a:p>
          <a:p>
            <a:pPr>
              <a:lnSpc>
                <a:spcPct val="110000"/>
              </a:lnSpc>
            </a:pPr>
            <a:r>
              <a:rPr lang="en-AU"/>
              <a:t>Add booking, with customer details, time and amount of people</a:t>
            </a:r>
          </a:p>
          <a:p>
            <a:pPr>
              <a:lnSpc>
                <a:spcPct val="110000"/>
              </a:lnSpc>
            </a:pPr>
            <a:r>
              <a:rPr lang="en-AU"/>
              <a:t>View bookings for each service (breakfast, lunch, dinner or all)</a:t>
            </a:r>
          </a:p>
          <a:p>
            <a:pPr>
              <a:lnSpc>
                <a:spcPct val="110000"/>
              </a:lnSpc>
            </a:pPr>
            <a:r>
              <a:rPr lang="en-AU"/>
              <a:t>Search and edit bookings</a:t>
            </a:r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61AF2F3F-06F0-42E3-8F72-36BEDCB69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4E03343-7E1C-6555-D246-0D18A22837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30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61"/>
    </mc:Choice>
    <mc:Fallback>
      <p:transition spd="slow" advTm="38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B371-0B4F-4568-C41E-87BB249D6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879B7-EC9F-7D1B-DD87-AD3F8C76E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Application is quite modular, using only functions with the exception of the home page.</a:t>
            </a:r>
          </a:p>
          <a:p>
            <a:r>
              <a:rPr lang="en-GB" dirty="0"/>
              <a:t>Large use of ‘while True’ loops, to control error checking in menu selection.</a:t>
            </a:r>
            <a:endParaRPr lang="en-AU" dirty="0"/>
          </a:p>
          <a:p>
            <a:r>
              <a:rPr lang="en-AU" dirty="0"/>
              <a:t>‘</a:t>
            </a:r>
            <a:r>
              <a:rPr lang="en-AU" dirty="0" err="1"/>
              <a:t>user_input</a:t>
            </a:r>
            <a:r>
              <a:rPr lang="en-AU" dirty="0"/>
              <a:t>’ is frequently used a </a:t>
            </a:r>
            <a:r>
              <a:rPr lang="en-AU" dirty="0" err="1"/>
              <a:t>variabele</a:t>
            </a:r>
            <a:r>
              <a:rPr lang="en-AU" dirty="0"/>
              <a:t> for inputs in each function, understanding how scope works.</a:t>
            </a:r>
          </a:p>
          <a:p>
            <a:r>
              <a:rPr lang="en-AU" dirty="0"/>
              <a:t>Mixture of if statements and switch cases used. Switch is used for menus as it looks cleaner.</a:t>
            </a:r>
          </a:p>
          <a:p>
            <a:endParaRPr lang="en-GB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F0D0CA5-3D93-68A1-DCE8-0861729FE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63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581"/>
    </mc:Choice>
    <mc:Fallback>
      <p:transition spd="slow" advTm="81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17C45-EC28-591C-F5D6-FE1702F9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Imported libraries/modules used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6F936-D7D1-D91C-E978-81092C95B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Time is imported for the use of the sleep function. This is used widely across the application to allow the user to read messages before moving to the next.</a:t>
            </a:r>
          </a:p>
          <a:p>
            <a:r>
              <a:rPr lang="en-GB" dirty="0" err="1"/>
              <a:t>Os</a:t>
            </a:r>
            <a:r>
              <a:rPr lang="en-GB" dirty="0"/>
              <a:t> is imported for ‘</a:t>
            </a:r>
            <a:r>
              <a:rPr lang="en-GB" dirty="0" err="1"/>
              <a:t>os.system</a:t>
            </a:r>
            <a:r>
              <a:rPr lang="en-GB" dirty="0"/>
              <a:t>(‘clear’), which clears the window. This is used in transitions between messages to keep the application looking clean.</a:t>
            </a:r>
          </a:p>
          <a:p>
            <a:r>
              <a:rPr lang="en-GB" dirty="0"/>
              <a:t>Random is imported for ‘</a:t>
            </a:r>
            <a:r>
              <a:rPr lang="en-GB" dirty="0" err="1"/>
              <a:t>randint</a:t>
            </a:r>
            <a:r>
              <a:rPr lang="en-GB" dirty="0"/>
              <a:t>’ to generate the random phone number</a:t>
            </a:r>
          </a:p>
          <a:p>
            <a:r>
              <a:rPr lang="en-GB" dirty="0"/>
              <a:t>Re is imported for ‘</a:t>
            </a:r>
            <a:r>
              <a:rPr lang="en-GB" dirty="0" err="1"/>
              <a:t>findall</a:t>
            </a:r>
            <a:r>
              <a:rPr lang="en-GB" dirty="0"/>
              <a:t>’, used in the search function to match the input to the line in the text file. </a:t>
            </a:r>
            <a:endParaRPr lang="en-AU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BC77DEC-2AFC-FD08-6F0C-DD0F967876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12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78"/>
    </mc:Choice>
    <mc:Fallback>
      <p:transition spd="slow" advTm="69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82C2D-D320-7D06-3B12-1DEA01439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308337" cy="1314443"/>
          </a:xfrm>
        </p:spPr>
        <p:txBody>
          <a:bodyPr>
            <a:normAutofit/>
          </a:bodyPr>
          <a:lstStyle/>
          <a:p>
            <a:r>
              <a:rPr lang="en-AU" dirty="0"/>
              <a:t>Add booking feature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3DAAFA4-0EC6-08CA-8508-D386CDBF8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4308339" cy="30884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From the home page this function is called. Nice and simple, calling the functions for each customer detail required and saving their return values to variables.</a:t>
            </a:r>
          </a:p>
          <a:p>
            <a:pPr marL="0" indent="0">
              <a:buNone/>
            </a:pPr>
            <a:r>
              <a:rPr lang="en-US" dirty="0"/>
              <a:t>At the end, all the variables are combined into one and written into the text file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EE2C65F-FCE8-A0FA-98E1-5D80F09AF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333" y="1278833"/>
            <a:ext cx="5529199" cy="1962864"/>
          </a:xfrm>
          <a:prstGeom prst="rect">
            <a:avLst/>
          </a:prstGeom>
        </p:spPr>
      </p:pic>
      <p:pic>
        <p:nvPicPr>
          <p:cNvPr id="7" name="Content Placeholder 6" descr="Graphical user interface, chat or text message&#10;&#10;Description automatically generated">
            <a:extLst>
              <a:ext uri="{FF2B5EF4-FFF2-40B4-BE49-F238E27FC236}">
                <a16:creationId xmlns:a16="http://schemas.microsoft.com/office/drawing/2014/main" id="{77B7365F-8E5F-F7CA-E409-FD74F8229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333" y="3563430"/>
            <a:ext cx="5529199" cy="262636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BB327C2-335B-19EE-D9DE-F6B1F41EA5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14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37"/>
    </mc:Choice>
    <mc:Fallback>
      <p:transition spd="slow" advTm="40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826DA-C2D2-AF6E-0FF1-7A55CC27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en-AU" dirty="0"/>
              <a:t>Booking name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1DFBE86-4525-0C3D-38A4-EFF141E0E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‘</a:t>
            </a:r>
            <a:r>
              <a:rPr lang="en-US" dirty="0" err="1"/>
              <a:t>booking_name</a:t>
            </a:r>
            <a:r>
              <a:rPr lang="en-US" dirty="0"/>
              <a:t>()’ just asks the user to input the customer name, using ‘</a:t>
            </a:r>
            <a:r>
              <a:rPr lang="en-US" dirty="0" err="1"/>
              <a:t>name_checker</a:t>
            </a:r>
            <a:r>
              <a:rPr lang="en-US" dirty="0"/>
              <a:t>()’ for error checking, ensuring that the user can’t leave it blank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CD451FA-291F-7000-3648-A67C4FD9E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569" y="782767"/>
            <a:ext cx="5799963" cy="529246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67295BD-9514-EC5D-C942-1C58F2C741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7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90"/>
    </mc:Choice>
    <mc:Fallback>
      <p:transition spd="slow" advTm="21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CCB9C-489B-9688-D1A4-202EB76A6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en-GB" dirty="0"/>
              <a:t>Phone number</a:t>
            </a:r>
            <a:endParaRPr lang="en-AU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6B0F3F-FB2D-5F73-0AE5-A027A21FF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‘</a:t>
            </a:r>
            <a:r>
              <a:rPr lang="en-US" dirty="0" err="1"/>
              <a:t>bookings_phone</a:t>
            </a:r>
            <a:r>
              <a:rPr lang="en-US" dirty="0"/>
              <a:t>()’ function is used to store a phone number. An option is available to randomly generate one.</a:t>
            </a:r>
          </a:p>
          <a:p>
            <a:pPr marL="0" indent="0">
              <a:buNone/>
            </a:pPr>
            <a:r>
              <a:rPr lang="en-US" dirty="0"/>
              <a:t>Error checking is used to ensure that a valid number is input.</a:t>
            </a:r>
          </a:p>
          <a:p>
            <a:pPr marL="0" indent="0">
              <a:buNone/>
            </a:pPr>
            <a:r>
              <a:rPr lang="en-US" dirty="0"/>
              <a:t>Mobile – starting with ‘04’</a:t>
            </a:r>
          </a:p>
          <a:p>
            <a:pPr marL="0" indent="0">
              <a:buNone/>
            </a:pPr>
            <a:r>
              <a:rPr lang="en-US" dirty="0"/>
              <a:t>Home – starting with ’02’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1A44ED5-31C1-2B86-7067-B0B44B69D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993" y="643467"/>
            <a:ext cx="4791114" cy="557106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274ABAD-CF64-C015-A465-7F6BF8BB6E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74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69"/>
    </mc:Choice>
    <mc:Fallback>
      <p:transition spd="slow" advTm="38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27778-D37F-8AC5-46B1-49BCE934E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en-AU" dirty="0"/>
              <a:t>Booking time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AFF2602-923C-C1AB-94DB-385EFADEF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‘</a:t>
            </a:r>
            <a:r>
              <a:rPr lang="en-US" dirty="0" err="1"/>
              <a:t>booking_time</a:t>
            </a:r>
            <a:r>
              <a:rPr lang="en-US" dirty="0"/>
              <a:t>()’ asks the user to input a service and then a corresponding time, using 24hour time.</a:t>
            </a:r>
          </a:p>
          <a:p>
            <a:pPr marL="0" indent="0">
              <a:buNone/>
            </a:pPr>
            <a:r>
              <a:rPr lang="en-US" dirty="0"/>
              <a:t>‘</a:t>
            </a:r>
            <a:r>
              <a:rPr lang="en-US" dirty="0" err="1"/>
              <a:t>time_checker</a:t>
            </a:r>
            <a:r>
              <a:rPr lang="en-US" dirty="0"/>
              <a:t>()’ ensures that the user can’t enter a time in minutes above 60.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2F937545-BE39-1A00-8616-7B9F136EC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76" y="643467"/>
            <a:ext cx="4707548" cy="557106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152A8CA-715B-8C3F-52D9-5FB789C27B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8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34"/>
    </mc:Choice>
    <mc:Fallback>
      <p:transition spd="slow" advTm="35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1678A-08E8-EB78-1961-FF30FBF89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en-AU" dirty="0"/>
              <a:t>Booking pax and confirm</a:t>
            </a:r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820F27-2F63-355F-AD1A-6663811CD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Pax (amount of people attending) is saved through ‘pax()’, with some error checking.</a:t>
            </a:r>
          </a:p>
          <a:p>
            <a:pPr marL="0" indent="0">
              <a:buNone/>
            </a:pPr>
            <a:r>
              <a:rPr lang="en-US" dirty="0"/>
              <a:t>‘</a:t>
            </a:r>
            <a:r>
              <a:rPr lang="en-US" dirty="0" err="1"/>
              <a:t>confirm_booking</a:t>
            </a:r>
            <a:r>
              <a:rPr lang="en-US" dirty="0"/>
              <a:t>()’ takes all of the details combined and prints it all out for the user to see to confirm before being written to the text file.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D623CD1-8F08-72FC-D820-9FB2ACE57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569" y="906016"/>
            <a:ext cx="5799963" cy="504596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0D6D827-18B3-DCDC-D424-21CC493D43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4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37"/>
    </mc:Choice>
    <mc:Fallback>
      <p:transition spd="slow" advTm="50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ash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E729BF"/>
      </a:accent1>
      <a:accent2>
        <a:srgbClr val="AD17D5"/>
      </a:accent2>
      <a:accent3>
        <a:srgbClr val="7029E7"/>
      </a:accent3>
      <a:accent4>
        <a:srgbClr val="2E35D9"/>
      </a:accent4>
      <a:accent5>
        <a:srgbClr val="2980E7"/>
      </a:accent5>
      <a:accent6>
        <a:srgbClr val="17BDD5"/>
      </a:accent6>
      <a:hlink>
        <a:srgbClr val="3F64BF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911</Words>
  <Application>Microsoft Office PowerPoint</Application>
  <PresentationFormat>Widescreen</PresentationFormat>
  <Paragraphs>68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Grandview Display</vt:lpstr>
      <vt:lpstr>DashVTI</vt:lpstr>
      <vt:lpstr>Rhys Morton T1A3 Terminal App</vt:lpstr>
      <vt:lpstr>Restaurant booking system</vt:lpstr>
      <vt:lpstr>Coding style</vt:lpstr>
      <vt:lpstr>Imported libraries/modules used</vt:lpstr>
      <vt:lpstr>Add booking feature</vt:lpstr>
      <vt:lpstr>Booking name</vt:lpstr>
      <vt:lpstr>Phone number</vt:lpstr>
      <vt:lpstr>Booking time</vt:lpstr>
      <vt:lpstr>Booking pax and confirm</vt:lpstr>
      <vt:lpstr>Bookings.txt</vt:lpstr>
      <vt:lpstr>View bookings feature</vt:lpstr>
      <vt:lpstr>View bookings</vt:lpstr>
      <vt:lpstr>Search booking</vt:lpstr>
      <vt:lpstr>Edit booking </vt:lpstr>
      <vt:lpstr>Writing the changes</vt:lpstr>
      <vt:lpstr>Tests</vt:lpstr>
      <vt:lpstr>Making the code DRY!</vt:lpstr>
      <vt:lpstr>DRY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Rhys Morton T1A3 Terminal App</dc:title>
  <dc:creator>Rhys Morton</dc:creator>
  <cp:lastModifiedBy>Rhys Morton</cp:lastModifiedBy>
  <cp:revision>3</cp:revision>
  <dcterms:created xsi:type="dcterms:W3CDTF">2022-12-17T23:29:22Z</dcterms:created>
  <dcterms:modified xsi:type="dcterms:W3CDTF">2022-12-18T02:07:15Z</dcterms:modified>
</cp:coreProperties>
</file>